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antayog" charset="1" panose="00000000000000000000"/>
      <p:regular r:id="rId7"/>
    </p:embeddedFont>
    <p:embeddedFont>
      <p:font typeface="Halimum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jpe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svg" Type="http://schemas.openxmlformats.org/officeDocument/2006/relationships/image"/><Relationship Id="rId30" Target="../media/image29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968713" y="23602423"/>
            <a:ext cx="43823733" cy="24979528"/>
          </a:xfrm>
          <a:custGeom>
            <a:avLst/>
            <a:gdLst/>
            <a:ahLst/>
            <a:cxnLst/>
            <a:rect r="r" b="b" t="t" l="l"/>
            <a:pathLst>
              <a:path h="24979528" w="43823733">
                <a:moveTo>
                  <a:pt x="0" y="0"/>
                </a:moveTo>
                <a:lnTo>
                  <a:pt x="43823733" y="0"/>
                </a:lnTo>
                <a:lnTo>
                  <a:pt x="43823733" y="24979528"/>
                </a:lnTo>
                <a:lnTo>
                  <a:pt x="0" y="24979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462277" y="-3727287"/>
            <a:ext cx="43823733" cy="24979528"/>
          </a:xfrm>
          <a:custGeom>
            <a:avLst/>
            <a:gdLst/>
            <a:ahLst/>
            <a:cxnLst/>
            <a:rect r="r" b="b" t="t" l="l"/>
            <a:pathLst>
              <a:path h="24979528" w="43823733">
                <a:moveTo>
                  <a:pt x="0" y="0"/>
                </a:moveTo>
                <a:lnTo>
                  <a:pt x="43823734" y="0"/>
                </a:lnTo>
                <a:lnTo>
                  <a:pt x="43823734" y="24979528"/>
                </a:lnTo>
                <a:lnTo>
                  <a:pt x="0" y="24979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791164">
            <a:off x="-10236377" y="7159963"/>
            <a:ext cx="12019906" cy="12381019"/>
          </a:xfrm>
          <a:custGeom>
            <a:avLst/>
            <a:gdLst/>
            <a:ahLst/>
            <a:cxnLst/>
            <a:rect r="r" b="b" t="t" l="l"/>
            <a:pathLst>
              <a:path h="12381019" w="12019906">
                <a:moveTo>
                  <a:pt x="0" y="0"/>
                </a:moveTo>
                <a:lnTo>
                  <a:pt x="12019905" y="0"/>
                </a:lnTo>
                <a:lnTo>
                  <a:pt x="12019905" y="12381019"/>
                </a:lnTo>
                <a:lnTo>
                  <a:pt x="0" y="12381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9102241">
            <a:off x="27277895" y="5972131"/>
            <a:ext cx="12019906" cy="12381019"/>
          </a:xfrm>
          <a:custGeom>
            <a:avLst/>
            <a:gdLst/>
            <a:ahLst/>
            <a:cxnLst/>
            <a:rect r="r" b="b" t="t" l="l"/>
            <a:pathLst>
              <a:path h="12381019" w="12019906">
                <a:moveTo>
                  <a:pt x="0" y="0"/>
                </a:moveTo>
                <a:lnTo>
                  <a:pt x="12019906" y="0"/>
                </a:lnTo>
                <a:lnTo>
                  <a:pt x="12019906" y="12381019"/>
                </a:lnTo>
                <a:lnTo>
                  <a:pt x="0" y="12381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7048837">
            <a:off x="7111378" y="-8912242"/>
            <a:ext cx="12019906" cy="12381019"/>
          </a:xfrm>
          <a:custGeom>
            <a:avLst/>
            <a:gdLst/>
            <a:ahLst/>
            <a:cxnLst/>
            <a:rect r="r" b="b" t="t" l="l"/>
            <a:pathLst>
              <a:path h="12381019" w="12019906">
                <a:moveTo>
                  <a:pt x="0" y="0"/>
                </a:moveTo>
                <a:lnTo>
                  <a:pt x="12019906" y="0"/>
                </a:lnTo>
                <a:lnTo>
                  <a:pt x="12019906" y="12381019"/>
                </a:lnTo>
                <a:lnTo>
                  <a:pt x="0" y="12381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46641">
            <a:off x="8801903" y="40605242"/>
            <a:ext cx="11787932" cy="11315887"/>
          </a:xfrm>
          <a:custGeom>
            <a:avLst/>
            <a:gdLst/>
            <a:ahLst/>
            <a:cxnLst/>
            <a:rect r="r" b="b" t="t" l="l"/>
            <a:pathLst>
              <a:path h="11315887" w="11787932">
                <a:moveTo>
                  <a:pt x="0" y="0"/>
                </a:moveTo>
                <a:lnTo>
                  <a:pt x="11787932" y="0"/>
                </a:lnTo>
                <a:lnTo>
                  <a:pt x="11787932" y="11315886"/>
                </a:lnTo>
                <a:lnTo>
                  <a:pt x="0" y="113158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67" t="-9412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21550215" y="33360303"/>
            <a:ext cx="6247545" cy="9103891"/>
          </a:xfrm>
          <a:custGeom>
            <a:avLst/>
            <a:gdLst/>
            <a:ahLst/>
            <a:cxnLst/>
            <a:rect r="r" b="b" t="t" l="l"/>
            <a:pathLst>
              <a:path h="9103891" w="6247545">
                <a:moveTo>
                  <a:pt x="0" y="0"/>
                </a:moveTo>
                <a:lnTo>
                  <a:pt x="6247545" y="0"/>
                </a:lnTo>
                <a:lnTo>
                  <a:pt x="6247545" y="9103891"/>
                </a:lnTo>
                <a:lnTo>
                  <a:pt x="0" y="91038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636803">
            <a:off x="2001081" y="8050359"/>
            <a:ext cx="2838842" cy="2271074"/>
          </a:xfrm>
          <a:custGeom>
            <a:avLst/>
            <a:gdLst/>
            <a:ahLst/>
            <a:cxnLst/>
            <a:rect r="r" b="b" t="t" l="l"/>
            <a:pathLst>
              <a:path h="2271074" w="2838842">
                <a:moveTo>
                  <a:pt x="0" y="0"/>
                </a:moveTo>
                <a:lnTo>
                  <a:pt x="2838842" y="0"/>
                </a:lnTo>
                <a:lnTo>
                  <a:pt x="2838842" y="2271074"/>
                </a:lnTo>
                <a:lnTo>
                  <a:pt x="0" y="2271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035109">
            <a:off x="18070143" y="165948"/>
            <a:ext cx="3386906" cy="3149823"/>
          </a:xfrm>
          <a:custGeom>
            <a:avLst/>
            <a:gdLst/>
            <a:ahLst/>
            <a:cxnLst/>
            <a:rect r="r" b="b" t="t" l="l"/>
            <a:pathLst>
              <a:path h="3149823" w="3386906">
                <a:moveTo>
                  <a:pt x="0" y="0"/>
                </a:moveTo>
                <a:lnTo>
                  <a:pt x="3386906" y="0"/>
                </a:lnTo>
                <a:lnTo>
                  <a:pt x="3386906" y="3149822"/>
                </a:lnTo>
                <a:lnTo>
                  <a:pt x="0" y="31498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20455">
            <a:off x="24962319" y="27892771"/>
            <a:ext cx="1510306" cy="3717676"/>
          </a:xfrm>
          <a:custGeom>
            <a:avLst/>
            <a:gdLst/>
            <a:ahLst/>
            <a:cxnLst/>
            <a:rect r="r" b="b" t="t" l="l"/>
            <a:pathLst>
              <a:path h="3717676" w="1510306">
                <a:moveTo>
                  <a:pt x="0" y="0"/>
                </a:moveTo>
                <a:lnTo>
                  <a:pt x="1510306" y="0"/>
                </a:lnTo>
                <a:lnTo>
                  <a:pt x="1510306" y="3717675"/>
                </a:lnTo>
                <a:lnTo>
                  <a:pt x="0" y="37176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3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4298481" y="38687589"/>
            <a:ext cx="3515874" cy="3573950"/>
          </a:xfrm>
          <a:custGeom>
            <a:avLst/>
            <a:gdLst/>
            <a:ahLst/>
            <a:cxnLst/>
            <a:rect r="r" b="b" t="t" l="l"/>
            <a:pathLst>
              <a:path h="3573950" w="3515874">
                <a:moveTo>
                  <a:pt x="0" y="0"/>
                </a:moveTo>
                <a:lnTo>
                  <a:pt x="3515874" y="0"/>
                </a:lnTo>
                <a:lnTo>
                  <a:pt x="3515874" y="3573950"/>
                </a:lnTo>
                <a:lnTo>
                  <a:pt x="0" y="35739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402969">
            <a:off x="-531482" y="40734452"/>
            <a:ext cx="3657711" cy="3825058"/>
          </a:xfrm>
          <a:custGeom>
            <a:avLst/>
            <a:gdLst/>
            <a:ahLst/>
            <a:cxnLst/>
            <a:rect r="r" b="b" t="t" l="l"/>
            <a:pathLst>
              <a:path h="3825058" w="3657711">
                <a:moveTo>
                  <a:pt x="0" y="0"/>
                </a:moveTo>
                <a:lnTo>
                  <a:pt x="3657711" y="0"/>
                </a:lnTo>
                <a:lnTo>
                  <a:pt x="3657711" y="3825058"/>
                </a:lnTo>
                <a:lnTo>
                  <a:pt x="0" y="38250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3337">
            <a:off x="299012" y="26247784"/>
            <a:ext cx="6967784" cy="13209069"/>
          </a:xfrm>
          <a:custGeom>
            <a:avLst/>
            <a:gdLst/>
            <a:ahLst/>
            <a:cxnLst/>
            <a:rect r="r" b="b" t="t" l="l"/>
            <a:pathLst>
              <a:path h="13209069" w="6967784">
                <a:moveTo>
                  <a:pt x="0" y="0"/>
                </a:moveTo>
                <a:lnTo>
                  <a:pt x="6967784" y="0"/>
                </a:lnTo>
                <a:lnTo>
                  <a:pt x="6967784" y="13209069"/>
                </a:lnTo>
                <a:lnTo>
                  <a:pt x="0" y="1320906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371249">
            <a:off x="18114820" y="40174129"/>
            <a:ext cx="2570562" cy="3060193"/>
          </a:xfrm>
          <a:custGeom>
            <a:avLst/>
            <a:gdLst/>
            <a:ahLst/>
            <a:cxnLst/>
            <a:rect r="r" b="b" t="t" l="l"/>
            <a:pathLst>
              <a:path h="3060193" w="2570562">
                <a:moveTo>
                  <a:pt x="0" y="0"/>
                </a:moveTo>
                <a:lnTo>
                  <a:pt x="2570562" y="0"/>
                </a:lnTo>
                <a:lnTo>
                  <a:pt x="2570562" y="3060192"/>
                </a:lnTo>
                <a:lnTo>
                  <a:pt x="0" y="30601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077443">
            <a:off x="26679870" y="30202402"/>
            <a:ext cx="3771852" cy="3944420"/>
          </a:xfrm>
          <a:custGeom>
            <a:avLst/>
            <a:gdLst/>
            <a:ahLst/>
            <a:cxnLst/>
            <a:rect r="r" b="b" t="t" l="l"/>
            <a:pathLst>
              <a:path h="3944420" w="3771852">
                <a:moveTo>
                  <a:pt x="0" y="0"/>
                </a:moveTo>
                <a:lnTo>
                  <a:pt x="3771852" y="0"/>
                </a:lnTo>
                <a:lnTo>
                  <a:pt x="3771852" y="3944420"/>
                </a:lnTo>
                <a:lnTo>
                  <a:pt x="0" y="39444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17122">
            <a:off x="1835499" y="19845523"/>
            <a:ext cx="1460369" cy="2271074"/>
          </a:xfrm>
          <a:custGeom>
            <a:avLst/>
            <a:gdLst/>
            <a:ahLst/>
            <a:cxnLst/>
            <a:rect r="r" b="b" t="t" l="l"/>
            <a:pathLst>
              <a:path h="2271074" w="1460369">
                <a:moveTo>
                  <a:pt x="0" y="0"/>
                </a:moveTo>
                <a:lnTo>
                  <a:pt x="1460369" y="0"/>
                </a:lnTo>
                <a:lnTo>
                  <a:pt x="1460369" y="2271074"/>
                </a:lnTo>
                <a:lnTo>
                  <a:pt x="0" y="2271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-7382407">
            <a:off x="25590157" y="4322364"/>
            <a:ext cx="3455134" cy="3613212"/>
          </a:xfrm>
          <a:custGeom>
            <a:avLst/>
            <a:gdLst/>
            <a:ahLst/>
            <a:cxnLst/>
            <a:rect r="r" b="b" t="t" l="l"/>
            <a:pathLst>
              <a:path h="3613212" w="3455134">
                <a:moveTo>
                  <a:pt x="0" y="0"/>
                </a:moveTo>
                <a:lnTo>
                  <a:pt x="3455134" y="0"/>
                </a:lnTo>
                <a:lnTo>
                  <a:pt x="3455134" y="3613212"/>
                </a:lnTo>
                <a:lnTo>
                  <a:pt x="0" y="3613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7597077">
            <a:off x="-531031" y="17222293"/>
            <a:ext cx="1344671" cy="1612637"/>
          </a:xfrm>
          <a:custGeom>
            <a:avLst/>
            <a:gdLst/>
            <a:ahLst/>
            <a:cxnLst/>
            <a:rect r="r" b="b" t="t" l="l"/>
            <a:pathLst>
              <a:path h="1612637" w="1344671">
                <a:moveTo>
                  <a:pt x="0" y="0"/>
                </a:moveTo>
                <a:lnTo>
                  <a:pt x="1344671" y="0"/>
                </a:lnTo>
                <a:lnTo>
                  <a:pt x="1344671" y="1612637"/>
                </a:lnTo>
                <a:lnTo>
                  <a:pt x="0" y="1612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89956" t="-293054" r="-103935" b="-37469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917122">
            <a:off x="27526903" y="1272360"/>
            <a:ext cx="1460369" cy="2271074"/>
          </a:xfrm>
          <a:custGeom>
            <a:avLst/>
            <a:gdLst/>
            <a:ahLst/>
            <a:cxnLst/>
            <a:rect r="r" b="b" t="t" l="l"/>
            <a:pathLst>
              <a:path h="2271074" w="1460369">
                <a:moveTo>
                  <a:pt x="0" y="0"/>
                </a:moveTo>
                <a:lnTo>
                  <a:pt x="1460370" y="0"/>
                </a:lnTo>
                <a:lnTo>
                  <a:pt x="1460370" y="2271074"/>
                </a:lnTo>
                <a:lnTo>
                  <a:pt x="0" y="2271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-65801">
            <a:off x="8213026" y="9022191"/>
            <a:ext cx="12834749" cy="13147220"/>
            <a:chOff x="0" y="0"/>
            <a:chExt cx="2086610" cy="213741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2"/>
              <a:stretch>
                <a:fillRect l="-13710" t="-43841" r="-11081" b="-18798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true" flipV="false" rot="0">
            <a:off x="5621846" y="13350473"/>
            <a:ext cx="3957029" cy="6434193"/>
          </a:xfrm>
          <a:custGeom>
            <a:avLst/>
            <a:gdLst/>
            <a:ahLst/>
            <a:cxnLst/>
            <a:rect r="r" b="b" t="t" l="l"/>
            <a:pathLst>
              <a:path h="6434193" w="3957029">
                <a:moveTo>
                  <a:pt x="3957029" y="0"/>
                </a:moveTo>
                <a:lnTo>
                  <a:pt x="0" y="0"/>
                </a:lnTo>
                <a:lnTo>
                  <a:pt x="0" y="6434193"/>
                </a:lnTo>
                <a:lnTo>
                  <a:pt x="3957029" y="6434193"/>
                </a:lnTo>
                <a:lnTo>
                  <a:pt x="3957029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1194372">
            <a:off x="12867354" y="8257885"/>
            <a:ext cx="3501561" cy="3151405"/>
          </a:xfrm>
          <a:custGeom>
            <a:avLst/>
            <a:gdLst/>
            <a:ahLst/>
            <a:cxnLst/>
            <a:rect r="r" b="b" t="t" l="l"/>
            <a:pathLst>
              <a:path h="3151405" w="3501561">
                <a:moveTo>
                  <a:pt x="0" y="0"/>
                </a:moveTo>
                <a:lnTo>
                  <a:pt x="3501561" y="0"/>
                </a:lnTo>
                <a:lnTo>
                  <a:pt x="3501561" y="3151405"/>
                </a:lnTo>
                <a:lnTo>
                  <a:pt x="0" y="315140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002919" y="29913739"/>
            <a:ext cx="5254962" cy="4178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45"/>
              </a:lnSpc>
            </a:pPr>
            <a:r>
              <a:rPr lang="en-US" sz="24603" spc="492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15</a:t>
            </a:r>
          </a:p>
        </p:txBody>
      </p:sp>
      <p:sp>
        <p:nvSpPr>
          <p:cNvPr name="AutoShape 26" id="26"/>
          <p:cNvSpPr/>
          <p:nvPr/>
        </p:nvSpPr>
        <p:spPr>
          <a:xfrm flipH="true">
            <a:off x="7188115" y="31197180"/>
            <a:ext cx="4814803" cy="0"/>
          </a:xfrm>
          <a:prstGeom prst="line">
            <a:avLst/>
          </a:prstGeom>
          <a:ln cap="flat" w="76200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flipH="true">
            <a:off x="7188115" y="33223333"/>
            <a:ext cx="4814803" cy="0"/>
          </a:xfrm>
          <a:prstGeom prst="line">
            <a:avLst/>
          </a:prstGeom>
          <a:ln cap="flat" w="76200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flipH="true">
            <a:off x="17257881" y="31197180"/>
            <a:ext cx="4814803" cy="0"/>
          </a:xfrm>
          <a:prstGeom prst="line">
            <a:avLst/>
          </a:prstGeom>
          <a:ln cap="flat" w="76200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H="true">
            <a:off x="17257881" y="33223333"/>
            <a:ext cx="4814803" cy="0"/>
          </a:xfrm>
          <a:prstGeom prst="line">
            <a:avLst/>
          </a:prstGeom>
          <a:ln cap="flat" w="76200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0" id="30"/>
          <p:cNvSpPr txBox="true"/>
          <p:nvPr/>
        </p:nvSpPr>
        <p:spPr>
          <a:xfrm rot="0">
            <a:off x="1463040" y="24660854"/>
            <a:ext cx="26334720" cy="2316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432"/>
              </a:lnSpc>
            </a:pPr>
            <a:r>
              <a:rPr lang="en-US" sz="15360" spc="-583">
                <a:solidFill>
                  <a:srgbClr val="5E4B4D"/>
                </a:solidFill>
                <a:latin typeface="Halimum"/>
                <a:ea typeface="Halimum"/>
                <a:cs typeface="Halimum"/>
                <a:sym typeface="Halimum"/>
              </a:rPr>
              <a:t>Olivia Wilson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298481" y="27942904"/>
            <a:ext cx="20663838" cy="1959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70"/>
              </a:lnSpc>
            </a:pPr>
            <a:r>
              <a:rPr lang="en-US" sz="12808" spc="794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3TH BIRTHDAY PARTY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-668036">
            <a:off x="20533270" y="12189675"/>
            <a:ext cx="7940406" cy="16386048"/>
          </a:xfrm>
          <a:custGeom>
            <a:avLst/>
            <a:gdLst/>
            <a:ahLst/>
            <a:cxnLst/>
            <a:rect r="r" b="b" t="t" l="l"/>
            <a:pathLst>
              <a:path h="16386048" w="7940406">
                <a:moveTo>
                  <a:pt x="0" y="0"/>
                </a:moveTo>
                <a:lnTo>
                  <a:pt x="7940405" y="0"/>
                </a:lnTo>
                <a:lnTo>
                  <a:pt x="7940405" y="16386048"/>
                </a:lnTo>
                <a:lnTo>
                  <a:pt x="0" y="1638604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-5623709">
            <a:off x="-613427" y="35220012"/>
            <a:ext cx="1460369" cy="2271074"/>
          </a:xfrm>
          <a:custGeom>
            <a:avLst/>
            <a:gdLst/>
            <a:ahLst/>
            <a:cxnLst/>
            <a:rect r="r" b="b" t="t" l="l"/>
            <a:pathLst>
              <a:path h="2271074" w="1460369">
                <a:moveTo>
                  <a:pt x="0" y="0"/>
                </a:moveTo>
                <a:lnTo>
                  <a:pt x="1460369" y="0"/>
                </a:lnTo>
                <a:lnTo>
                  <a:pt x="1460369" y="2271074"/>
                </a:lnTo>
                <a:lnTo>
                  <a:pt x="0" y="2271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4" id="34"/>
          <p:cNvSpPr/>
          <p:nvPr/>
        </p:nvSpPr>
        <p:spPr>
          <a:xfrm flipH="true" flipV="false" rot="197350">
            <a:off x="1173789" y="3254137"/>
            <a:ext cx="8896114" cy="4114453"/>
          </a:xfrm>
          <a:custGeom>
            <a:avLst/>
            <a:gdLst/>
            <a:ahLst/>
            <a:cxnLst/>
            <a:rect r="r" b="b" t="t" l="l"/>
            <a:pathLst>
              <a:path h="4114453" w="8896114">
                <a:moveTo>
                  <a:pt x="8896114" y="0"/>
                </a:moveTo>
                <a:lnTo>
                  <a:pt x="0" y="0"/>
                </a:lnTo>
                <a:lnTo>
                  <a:pt x="0" y="4114452"/>
                </a:lnTo>
                <a:lnTo>
                  <a:pt x="8896114" y="4114452"/>
                </a:lnTo>
                <a:lnTo>
                  <a:pt x="8896114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8461984" y="6421027"/>
            <a:ext cx="12502471" cy="3985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6"/>
              </a:lnSpc>
            </a:pPr>
            <a:r>
              <a:rPr lang="en-US" sz="7680" spc="1697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PLEASE JOIN US FOR 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188115" y="31367684"/>
            <a:ext cx="4814803" cy="1662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40"/>
              </a:lnSpc>
            </a:pPr>
            <a:r>
              <a:rPr lang="en-US" sz="9600" spc="192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JULY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05755" y="34991486"/>
            <a:ext cx="13849289" cy="2415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84"/>
              </a:lnSpc>
            </a:pPr>
            <a:r>
              <a:rPr lang="en-US" sz="7680" spc="153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123 Anywhere St.,</a:t>
            </a:r>
          </a:p>
          <a:p>
            <a:pPr algn="ctr">
              <a:lnSpc>
                <a:spcPts val="9984"/>
              </a:lnSpc>
            </a:pPr>
            <a:r>
              <a:rPr lang="en-US" sz="7680" spc="153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Any City, ST 12345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7257881" y="31367684"/>
            <a:ext cx="4814803" cy="1662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spc="192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5 PM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DAGywHVdAGo</dc:identifier>
  <dcterms:modified xsi:type="dcterms:W3CDTF">2011-08-01T06:04:30Z</dcterms:modified>
  <cp:revision>1</cp:revision>
  <dc:title>Green Childish Mermaid Birthday Invitation  (32 x 48 in)</dc:title>
</cp:coreProperties>
</file>